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handoutMasterIdLst>
    <p:handoutMasterId r:id="rId5"/>
  </p:handoutMasterIdLst>
  <p:sldIdLst>
    <p:sldId id="260" r:id="rId2"/>
    <p:sldId id="261" r:id="rId3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orient="horz" pos="336">
          <p15:clr>
            <a:srgbClr val="A4A3A4"/>
          </p15:clr>
        </p15:guide>
        <p15:guide id="5" orient="horz" pos="1920">
          <p15:clr>
            <a:srgbClr val="A4A3A4"/>
          </p15:clr>
        </p15:guide>
        <p15:guide id="6" orient="horz" pos="3984">
          <p15:clr>
            <a:srgbClr val="A4A3A4"/>
          </p15:clr>
        </p15:guide>
        <p15:guide id="7" orient="horz" pos="1152">
          <p15:clr>
            <a:srgbClr val="A4A3A4"/>
          </p15:clr>
        </p15:guide>
        <p15:guide id="8" pos="3839">
          <p15:clr>
            <a:srgbClr val="A4A3A4"/>
          </p15:clr>
        </p15:guide>
        <p15:guide id="9" pos="671">
          <p15:clr>
            <a:srgbClr val="A4A3A4"/>
          </p15:clr>
        </p15:guide>
        <p15:guide id="10" pos="7007">
          <p15:clr>
            <a:srgbClr val="A4A3A4"/>
          </p15:clr>
        </p15:guide>
        <p15:guide id="11" pos="6143">
          <p15:clr>
            <a:srgbClr val="A4A3A4"/>
          </p15:clr>
        </p15:guide>
        <p15:guide id="12" pos="3263">
          <p15:clr>
            <a:srgbClr val="A4A3A4"/>
          </p15:clr>
        </p15:guide>
        <p15:guide id="13" pos="7391">
          <p15:clr>
            <a:srgbClr val="A4A3A4"/>
          </p15:clr>
        </p15:guide>
        <p15:guide id="14" pos="36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5" autoAdjust="0"/>
    <p:restoredTop sz="95189" autoAdjust="0"/>
  </p:normalViewPr>
  <p:slideViewPr>
    <p:cSldViewPr showGuides="1">
      <p:cViewPr varScale="1">
        <p:scale>
          <a:sx n="95" d="100"/>
          <a:sy n="95" d="100"/>
        </p:scale>
        <p:origin x="512" y="176"/>
      </p:cViewPr>
      <p:guideLst>
        <p:guide orient="horz" pos="2160"/>
        <p:guide orient="horz" pos="1008"/>
        <p:guide orient="horz" pos="3792"/>
        <p:guide orient="horz" pos="336"/>
        <p:guide orient="horz" pos="1920"/>
        <p:guide orient="horz" pos="3984"/>
        <p:guide orient="horz" pos="1152"/>
        <p:guide pos="3839"/>
        <p:guide pos="671"/>
        <p:guide pos="7007"/>
        <p:guide pos="6143"/>
        <p:guide pos="3263"/>
        <p:guide pos="7391"/>
        <p:guide pos="36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168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CE221E-83ED-4F6C-BA5F-3F9E6FDB6953}" type="datetimeFigureOut">
              <a:rPr lang="en-US"/>
              <a:t>12/19/18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4CBEF8-5CDE-472B-839B-B8BB0C881006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63289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53E5F-CE67-483C-A264-F17AC70E9CA2}" type="datetimeFigureOut">
              <a:rPr lang="en-US"/>
              <a:t>12/19/18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B98AFB-CB0D-4DFE-87B9-B4B0D0DE73C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12805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5029200" cy="2514601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2" y="3403600"/>
            <a:ext cx="5029201" cy="13970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5213" y="6432551"/>
            <a:ext cx="5653087" cy="273049"/>
          </a:xfrm>
        </p:spPr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2612" y="6432551"/>
            <a:ext cx="1371600" cy="273049"/>
          </a:xfrm>
        </p:spPr>
        <p:txBody>
          <a:bodyPr/>
          <a:lstStyle/>
          <a:p>
            <a:fld id="{3E0FA9E5-6744-4841-888F-9E7CC0C2B7EC}" type="datetimeFigureOut">
              <a:rPr lang="en-US" smtClean="0"/>
              <a:t>12/19/18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2812" y="6432551"/>
            <a:ext cx="1219201" cy="273049"/>
          </a:xfrm>
        </p:spPr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12/19/18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7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4" y="533400"/>
            <a:ext cx="8686800" cy="2286000"/>
          </a:xfrm>
        </p:spPr>
        <p:txBody>
          <a:bodyPr anchor="b">
            <a:normAutofit/>
          </a:bodyPr>
          <a:lstStyle>
            <a:lvl1pPr algn="l">
              <a:defRPr sz="5400" b="1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3124200"/>
            <a:ext cx="8686800" cy="1371600"/>
          </a:xfrm>
        </p:spPr>
        <p:txBody>
          <a:bodyPr anchor="t">
            <a:normAutofit/>
          </a:bodyPr>
          <a:lstStyle>
            <a:lvl1pPr marL="0" indent="0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12/19/18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63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4598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12/19/18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50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1" y="533400"/>
            <a:ext cx="8686802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521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0005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0005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12/19/18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54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12/19/18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30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12/19/18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26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rmAutofit/>
          </a:bodyPr>
          <a:lstStyle>
            <a:lvl1pPr algn="l">
              <a:defRPr sz="36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5813" y="533400"/>
            <a:ext cx="586740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12/19/18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8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Autofit/>
          </a:bodyPr>
          <a:lstStyle>
            <a:lvl1pPr algn="l">
              <a:defRPr sz="36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865812" y="533400"/>
            <a:ext cx="5780173" cy="5791200"/>
          </a:xfrm>
          <a:ln w="5080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285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12/19/18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47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61412" y="533400"/>
            <a:ext cx="2362201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5213" y="533400"/>
            <a:ext cx="7467599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en-US" smtClean="0"/>
              <a:t>12/19/18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43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1065212" y="533400"/>
            <a:ext cx="8686801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2" y="1828800"/>
            <a:ext cx="8686801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5213" y="6155267"/>
            <a:ext cx="5653087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2612" y="6155267"/>
            <a:ext cx="13716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E0FA9E5-6744-4841-888F-9E7CC0C2B7EC}" type="datetimeFigureOut">
              <a:rPr lang="en-US" smtClean="0"/>
              <a:pPr/>
              <a:t>12/19/18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2812" y="6155267"/>
            <a:ext cx="12192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AAEAE4A8-A6E5-453E-B946-FB774B73F48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670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23444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37160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50876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64592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533400"/>
            <a:ext cx="9296400" cy="1219200"/>
          </a:xfrm>
        </p:spPr>
        <p:txBody>
          <a:bodyPr>
            <a:normAutofit/>
          </a:bodyPr>
          <a:lstStyle/>
          <a:p>
            <a:r>
              <a:rPr lang="en-US" b="0" dirty="0"/>
              <a:t>C. The Business Plan including Differentiation Issues and Concerns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5212" y="3733800"/>
            <a:ext cx="8686801" cy="2286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1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8550" y="862553"/>
            <a:ext cx="8686801" cy="1066800"/>
          </a:xfrm>
        </p:spPr>
        <p:txBody>
          <a:bodyPr>
            <a:normAutofit/>
          </a:bodyPr>
          <a:lstStyle/>
          <a:p>
            <a:r>
              <a:rPr lang="en-US" b="0" dirty="0"/>
              <a:t>D. Due Diligence and Constraints Information, Issues and Concerns -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5212" y="4724400"/>
            <a:ext cx="8686801" cy="12954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13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usiness strategy presentation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usiness strategy presentation.potx" id="{A5F13A6F-AB02-4A73-816C-34C20B6AA795}" vid="{DE7FCDCE-56F1-4731-A067-3AC58DCA2BCA}"/>
    </a:ext>
  </a:extLst>
</a:theme>
</file>

<file path=ppt/theme/theme2.xml><?xml version="1.0" encoding="utf-8"?>
<a:theme xmlns:a="http://schemas.openxmlformats.org/drawingml/2006/main" name="Office Theme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strategy slides</Template>
  <TotalTime>1516</TotalTime>
  <Words>22</Words>
  <Application>Microsoft Macintosh PowerPoint</Application>
  <PresentationFormat>Custom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Palatino Linotype</vt:lpstr>
      <vt:lpstr>Business strategy presentation</vt:lpstr>
      <vt:lpstr>C. The Business Plan including Differentiation Issues and Concerns </vt:lpstr>
      <vt:lpstr>D. Due Diligence and Constraints Information, Issues and Concerns - 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Team Presentation on Skin Wearable Devices  Presented by:  Sergio A. Torres Kendra Garrett Elundria Austin Hung Pham    December 22, 2018</dc:title>
  <dc:creator>Sergio Torres</dc:creator>
  <cp:lastModifiedBy>Elundria Austin</cp:lastModifiedBy>
  <cp:revision>3</cp:revision>
  <dcterms:created xsi:type="dcterms:W3CDTF">2018-12-18T14:44:25Z</dcterms:created>
  <dcterms:modified xsi:type="dcterms:W3CDTF">2018-12-21T02:49:55Z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74069400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